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1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75</Words>
  <Application>Microsoft Office PowerPoint</Application>
  <PresentationFormat>Widescreen</PresentationFormat>
  <Paragraphs>23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Graph building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14</cp:revision>
  <dcterms:created xsi:type="dcterms:W3CDTF">2020-10-22T18:27:40Z</dcterms:created>
  <dcterms:modified xsi:type="dcterms:W3CDTF">2020-10-22T22:30:17Z</dcterms:modified>
</cp:coreProperties>
</file>